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w" pitchFamily="2" charset="77"/>
      <p:regular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0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svg"/><Relationship Id="rId1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5.svg"/><Relationship Id="rId12" Type="http://schemas.openxmlformats.org/officeDocument/2006/relationships/image" Target="../media/image5.png"/><Relationship Id="rId17" Type="http://schemas.openxmlformats.org/officeDocument/2006/relationships/image" Target="../media/image19.svg"/><Relationship Id="rId2" Type="http://schemas.openxmlformats.org/officeDocument/2006/relationships/image" Target="../media/image9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45905" y="4121884"/>
            <a:ext cx="10755169" cy="160508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13834"/>
              </a:lnSpc>
              <a:defRPr sz="7685">
                <a:solidFill>
                  <a:srgbClr val="042B60"/>
                </a:solidFill>
                <a:latin typeface="Now"/>
              </a:defRPr>
            </a:pPr>
            <a:r>
              <a:t>«COUP DE TIR À TROIS POINTS»</a:t>
            </a:r>
          </a:p>
        </p:txBody>
      </p:sp>
      <p:sp>
        <p:nvSpPr>
          <p:cNvPr id="5" name="Freeform 5"/>
          <p:cNvSpPr/>
          <p:nvPr/>
        </p:nvSpPr>
        <p:spPr>
          <a:xfrm>
            <a:off x="-782737" y="231195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7"/>
                </a:lnTo>
                <a:lnTo>
                  <a:pt x="0" y="5713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852471" y="127831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3882" y="8893519"/>
            <a:ext cx="5076624" cy="1093103"/>
          </a:xfrm>
          <a:custGeom>
            <a:avLst/>
            <a:gdLst/>
            <a:ahLst/>
            <a:cxnLst/>
            <a:rect l="l" t="t" r="r" b="b"/>
            <a:pathLst>
              <a:path w="5076624" h="1093103">
                <a:moveTo>
                  <a:pt x="0" y="0"/>
                </a:moveTo>
                <a:lnTo>
                  <a:pt x="5076625" y="0"/>
                </a:lnTo>
                <a:lnTo>
                  <a:pt x="5076625" y="1093103"/>
                </a:lnTo>
                <a:lnTo>
                  <a:pt x="0" y="1093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495050" y="8156765"/>
            <a:ext cx="5879828" cy="4837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3968"/>
              </a:lnSpc>
              <a:spcBef>
                <a:spcPct val="0"/>
              </a:spcBef>
              <a:defRPr sz="3076">
                <a:solidFill>
                  <a:srgbClr val="042B60"/>
                </a:solidFill>
                <a:latin typeface="Now"/>
              </a:defRPr>
            </a:pPr>
            <a:r>
              <a:rPr dirty="0"/>
              <a:t>par le Bureau de </a:t>
            </a:r>
            <a:r>
              <a:rPr dirty="0" err="1"/>
              <a:t>l’innovation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65839" y="231195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7"/>
                </a:lnTo>
                <a:lnTo>
                  <a:pt x="0" y="5713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901352" y="127831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3107" y="8893519"/>
            <a:ext cx="5076624" cy="1093103"/>
          </a:xfrm>
          <a:custGeom>
            <a:avLst/>
            <a:gdLst/>
            <a:ahLst/>
            <a:cxnLst/>
            <a:rect l="l" t="t" r="r" b="b"/>
            <a:pathLst>
              <a:path w="5076624" h="1093103">
                <a:moveTo>
                  <a:pt x="0" y="0"/>
                </a:moveTo>
                <a:lnTo>
                  <a:pt x="5076624" y="0"/>
                </a:lnTo>
                <a:lnTo>
                  <a:pt x="5076624" y="1093103"/>
                </a:lnTo>
                <a:lnTo>
                  <a:pt x="0" y="1093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80582" y="8555758"/>
            <a:ext cx="3696526" cy="1430864"/>
          </a:xfrm>
          <a:custGeom>
            <a:avLst/>
            <a:gdLst/>
            <a:ahLst/>
            <a:cxnLst/>
            <a:rect l="l" t="t" r="r" b="b"/>
            <a:pathLst>
              <a:path w="3696526" h="1430864">
                <a:moveTo>
                  <a:pt x="0" y="0"/>
                </a:moveTo>
                <a:lnTo>
                  <a:pt x="3696526" y="0"/>
                </a:lnTo>
                <a:lnTo>
                  <a:pt x="3696526" y="1430864"/>
                </a:lnTo>
                <a:lnTo>
                  <a:pt x="0" y="14308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72101" y="4368416"/>
            <a:ext cx="6810013" cy="160508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13834"/>
              </a:lnSpc>
              <a:defRPr sz="7685">
                <a:solidFill>
                  <a:srgbClr val="042B60"/>
                </a:solidFill>
                <a:latin typeface="Now"/>
              </a:defRPr>
            </a:pPr>
            <a:r>
              <a:t>MERCI!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136" y="928808"/>
            <a:ext cx="4305382" cy="3976608"/>
          </a:xfrm>
          <a:custGeom>
            <a:avLst/>
            <a:gdLst/>
            <a:ahLst/>
            <a:cxnLst/>
            <a:rect l="l" t="t" r="r" b="b"/>
            <a:pathLst>
              <a:path w="4305382" h="3976608">
                <a:moveTo>
                  <a:pt x="0" y="0"/>
                </a:moveTo>
                <a:lnTo>
                  <a:pt x="4305382" y="0"/>
                </a:lnTo>
                <a:lnTo>
                  <a:pt x="4305382" y="3976607"/>
                </a:lnTo>
                <a:lnTo>
                  <a:pt x="0" y="3976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1324744" y="2095749"/>
            <a:ext cx="3600165" cy="3325243"/>
          </a:xfrm>
          <a:custGeom>
            <a:avLst/>
            <a:gdLst/>
            <a:ahLst/>
            <a:cxnLst/>
            <a:rect l="l" t="t" r="r" b="b"/>
            <a:pathLst>
              <a:path w="3600165" h="3325243">
                <a:moveTo>
                  <a:pt x="0" y="0"/>
                </a:moveTo>
                <a:lnTo>
                  <a:pt x="3600165" y="0"/>
                </a:lnTo>
                <a:lnTo>
                  <a:pt x="3600165" y="3325243"/>
                </a:lnTo>
                <a:lnTo>
                  <a:pt x="0" y="3325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75362" y="953997"/>
            <a:ext cx="4222155" cy="3899736"/>
          </a:xfrm>
          <a:custGeom>
            <a:avLst/>
            <a:gdLst/>
            <a:ahLst/>
            <a:cxnLst/>
            <a:rect l="l" t="t" r="r" b="b"/>
            <a:pathLst>
              <a:path w="4222155" h="3899736">
                <a:moveTo>
                  <a:pt x="0" y="0"/>
                </a:moveTo>
                <a:lnTo>
                  <a:pt x="4222155" y="0"/>
                </a:lnTo>
                <a:lnTo>
                  <a:pt x="4222155" y="3899736"/>
                </a:lnTo>
                <a:lnTo>
                  <a:pt x="0" y="3899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12370916" y="1861820"/>
            <a:ext cx="3631046" cy="3353766"/>
          </a:xfrm>
          <a:custGeom>
            <a:avLst/>
            <a:gdLst/>
            <a:ahLst/>
            <a:cxnLst/>
            <a:rect l="l" t="t" r="r" b="b"/>
            <a:pathLst>
              <a:path w="3631046" h="3353766">
                <a:moveTo>
                  <a:pt x="0" y="0"/>
                </a:moveTo>
                <a:lnTo>
                  <a:pt x="3631046" y="0"/>
                </a:lnTo>
                <a:lnTo>
                  <a:pt x="3631046" y="3353766"/>
                </a:lnTo>
                <a:lnTo>
                  <a:pt x="0" y="3353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68011" y="1152038"/>
            <a:ext cx="3723955" cy="3439580"/>
          </a:xfrm>
          <a:custGeom>
            <a:avLst/>
            <a:gdLst/>
            <a:ahLst/>
            <a:cxnLst/>
            <a:rect l="l" t="t" r="r" b="b"/>
            <a:pathLst>
              <a:path w="3723955" h="3439580">
                <a:moveTo>
                  <a:pt x="0" y="0"/>
                </a:moveTo>
                <a:lnTo>
                  <a:pt x="3723955" y="0"/>
                </a:lnTo>
                <a:lnTo>
                  <a:pt x="3723955" y="3439580"/>
                </a:lnTo>
                <a:lnTo>
                  <a:pt x="0" y="3439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7026313" y="2051639"/>
            <a:ext cx="3462428" cy="3198025"/>
          </a:xfrm>
          <a:custGeom>
            <a:avLst/>
            <a:gdLst/>
            <a:ahLst/>
            <a:cxnLst/>
            <a:rect l="l" t="t" r="r" b="b"/>
            <a:pathLst>
              <a:path w="3462428" h="3198025">
                <a:moveTo>
                  <a:pt x="0" y="0"/>
                </a:moveTo>
                <a:lnTo>
                  <a:pt x="3462429" y="0"/>
                </a:lnTo>
                <a:lnTo>
                  <a:pt x="3462429" y="3198025"/>
                </a:lnTo>
                <a:lnTo>
                  <a:pt x="0" y="3198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11589" y="2966366"/>
            <a:ext cx="2192662" cy="990440"/>
          </a:xfrm>
          <a:custGeom>
            <a:avLst/>
            <a:gdLst/>
            <a:ahLst/>
            <a:cxnLst/>
            <a:rect l="l" t="t" r="r" b="b"/>
            <a:pathLst>
              <a:path w="2192662" h="990440">
                <a:moveTo>
                  <a:pt x="0" y="0"/>
                </a:moveTo>
                <a:lnTo>
                  <a:pt x="2192662" y="0"/>
                </a:lnTo>
                <a:lnTo>
                  <a:pt x="2192662" y="990440"/>
                </a:lnTo>
                <a:lnTo>
                  <a:pt x="0" y="9904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9470" y="5920858"/>
            <a:ext cx="5799869" cy="15910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4257"/>
              </a:lnSpc>
              <a:defRPr sz="3300">
                <a:solidFill>
                  <a:srgbClr val="042B60"/>
                </a:solidFill>
                <a:latin typeface="Now"/>
              </a:defRPr>
            </a:pPr>
            <a:r>
              <a:t>Tout le monde prend une chaise et trouve sa place dans l’espace.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3891" y="5388037"/>
            <a:ext cx="5718185" cy="15910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4257"/>
              </a:lnSpc>
              <a:defRPr sz="3300">
                <a:solidFill>
                  <a:srgbClr val="042B60"/>
                </a:solidFill>
                <a:latin typeface="Now"/>
              </a:defRPr>
            </a:pPr>
            <a:r>
              <a:t>Prend place et fait une balle à partir du papier qu’un enseignant a distribué.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48873" y="5635878"/>
            <a:ext cx="5469414" cy="265785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4257"/>
              </a:lnSpc>
              <a:defRPr sz="3300">
                <a:solidFill>
                  <a:srgbClr val="042B60"/>
                </a:solidFill>
                <a:latin typeface="Now"/>
              </a:defRPr>
            </a:pPr>
            <a:r>
              <a:t>L’enseignant place un seau dans la salle de classe de telle sorte que la chance de «faire un objectif» varie.</a:t>
            </a:r>
          </a:p>
        </p:txBody>
      </p:sp>
      <p:sp>
        <p:nvSpPr>
          <p:cNvPr id="12" name="Freeform 12"/>
          <p:cNvSpPr/>
          <p:nvPr/>
        </p:nvSpPr>
        <p:spPr>
          <a:xfrm>
            <a:off x="4475349" y="2966366"/>
            <a:ext cx="2192662" cy="990440"/>
          </a:xfrm>
          <a:custGeom>
            <a:avLst/>
            <a:gdLst/>
            <a:ahLst/>
            <a:cxnLst/>
            <a:rect l="l" t="t" r="r" b="b"/>
            <a:pathLst>
              <a:path w="2192662" h="990440">
                <a:moveTo>
                  <a:pt x="0" y="0"/>
                </a:moveTo>
                <a:lnTo>
                  <a:pt x="2192662" y="0"/>
                </a:lnTo>
                <a:lnTo>
                  <a:pt x="2192662" y="990440"/>
                </a:lnTo>
                <a:lnTo>
                  <a:pt x="0" y="9904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25625" y="2966366"/>
            <a:ext cx="2192662" cy="990440"/>
          </a:xfrm>
          <a:custGeom>
            <a:avLst/>
            <a:gdLst/>
            <a:ahLst/>
            <a:cxnLst/>
            <a:rect l="l" t="t" r="r" b="b"/>
            <a:pathLst>
              <a:path w="2192662" h="990440">
                <a:moveTo>
                  <a:pt x="0" y="0"/>
                </a:moveTo>
                <a:lnTo>
                  <a:pt x="2192662" y="0"/>
                </a:lnTo>
                <a:lnTo>
                  <a:pt x="2192662" y="990440"/>
                </a:lnTo>
                <a:lnTo>
                  <a:pt x="0" y="9904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96113" y="33211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13938425" y="-50936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8433" y="828315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5412921" y="7939629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76680" y="-294154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6941168" y="-3285076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2540" y="9479783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200000">
            <a:off x="1674851" y="9395635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77661" y="2897006"/>
            <a:ext cx="11581639" cy="488216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10435"/>
              </a:lnSpc>
              <a:defRPr sz="8696">
                <a:solidFill>
                  <a:srgbClr val="042B60"/>
                </a:solidFill>
                <a:latin typeface="Now"/>
              </a:defRPr>
            </a:pPr>
            <a:r>
              <a:t>TOUT LE MONDE JETTE LA BALLE AU SEAU!</a:t>
            </a:r>
          </a:p>
          <a:p>
            <a:pPr marL="0" lvl="0" indent="0" algn="ctr">
              <a:lnSpc>
                <a:spcPts val="7366"/>
              </a:lnSpc>
              <a:spcBef>
                <a:spcPct val="0"/>
              </a:spcBef>
              <a:defRPr sz="6138">
                <a:solidFill>
                  <a:srgbClr val="042B60"/>
                </a:solidFill>
                <a:latin typeface="Now"/>
              </a:defRPr>
            </a:pPr>
            <a:r>
              <a:t>(en séance)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1701174" y="224287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11891674" y="243337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1796424" y="466843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6"/>
                </a:lnTo>
                <a:lnTo>
                  <a:pt x="0" y="759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1986924" y="485893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6"/>
                </a:lnTo>
                <a:lnTo>
                  <a:pt x="0" y="75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11796424" y="671768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11986924" y="690818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34803" y="2076661"/>
            <a:ext cx="2878682" cy="5757363"/>
          </a:xfrm>
          <a:custGeom>
            <a:avLst/>
            <a:gdLst/>
            <a:ahLst/>
            <a:cxnLst/>
            <a:rect l="l" t="t" r="r" b="b"/>
            <a:pathLst>
              <a:path w="2878682" h="5757363">
                <a:moveTo>
                  <a:pt x="0" y="0"/>
                </a:moveTo>
                <a:lnTo>
                  <a:pt x="2878682" y="0"/>
                </a:lnTo>
                <a:lnTo>
                  <a:pt x="2878682" y="5757363"/>
                </a:lnTo>
                <a:lnTo>
                  <a:pt x="0" y="5757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70387" y="4407570"/>
            <a:ext cx="7712141" cy="12361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9914"/>
              </a:lnSpc>
              <a:defRPr sz="7685">
                <a:solidFill>
                  <a:srgbClr val="042B60"/>
                </a:solidFill>
                <a:latin typeface="Now"/>
              </a:defRPr>
            </a:pPr>
            <a:r>
              <a:t> DISCUSSION: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1314" y="-2209943"/>
            <a:ext cx="9396621" cy="8679061"/>
          </a:xfrm>
          <a:custGeom>
            <a:avLst/>
            <a:gdLst/>
            <a:ahLst/>
            <a:cxnLst/>
            <a:rect l="l" t="t" r="r" b="b"/>
            <a:pathLst>
              <a:path w="9396621" h="867906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56070" y="517510"/>
            <a:ext cx="8821533" cy="8147889"/>
          </a:xfrm>
          <a:custGeom>
            <a:avLst/>
            <a:gdLst/>
            <a:ahLst/>
            <a:cxnLst/>
            <a:rect l="l" t="t" r="r" b="b"/>
            <a:pathLst>
              <a:path w="8821533" h="8147889">
                <a:moveTo>
                  <a:pt x="0" y="0"/>
                </a:moveTo>
                <a:lnTo>
                  <a:pt x="8821533" y="0"/>
                </a:lnTo>
                <a:lnTo>
                  <a:pt x="8821533" y="8147889"/>
                </a:lnTo>
                <a:lnTo>
                  <a:pt x="0" y="8147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64561" y="1621601"/>
            <a:ext cx="7210695" cy="7043798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31361" r="-31361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308385" y="7492969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92251" y="7968421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7716" y="1261694"/>
            <a:ext cx="8789047" cy="62312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8265"/>
              </a:lnSpc>
              <a:defRPr sz="6407">
                <a:solidFill>
                  <a:srgbClr val="042B60"/>
                </a:solidFill>
                <a:latin typeface="Now"/>
              </a:defRPr>
            </a:pPr>
            <a:r>
              <a:t>Comment vous sentiez-vous quand le seau était hors de portée à cause de l’endroit que vous aviez choisi?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853" y="-586367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2383379" y="-504678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6"/>
                </a:lnTo>
                <a:lnTo>
                  <a:pt x="0" y="30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9108" y="-480062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797804" y="-450264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145" y="5172342"/>
            <a:ext cx="6026465" cy="5566263"/>
          </a:xfrm>
          <a:custGeom>
            <a:avLst/>
            <a:gdLst/>
            <a:ahLst/>
            <a:cxnLst/>
            <a:rect l="l" t="t" r="r" b="b"/>
            <a:pathLst>
              <a:path w="6026465" h="5566263">
                <a:moveTo>
                  <a:pt x="0" y="0"/>
                </a:moveTo>
                <a:lnTo>
                  <a:pt x="6026466" y="0"/>
                </a:lnTo>
                <a:lnTo>
                  <a:pt x="6026466" y="5566263"/>
                </a:lnTo>
                <a:lnTo>
                  <a:pt x="0" y="556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49353" y="5323952"/>
            <a:ext cx="6162345" cy="5691766"/>
          </a:xfrm>
          <a:custGeom>
            <a:avLst/>
            <a:gdLst/>
            <a:ahLst/>
            <a:cxnLst/>
            <a:rect l="l" t="t" r="r" b="b"/>
            <a:pathLst>
              <a:path w="6162345" h="5691766">
                <a:moveTo>
                  <a:pt x="0" y="0"/>
                </a:moveTo>
                <a:lnTo>
                  <a:pt x="6162345" y="0"/>
                </a:lnTo>
                <a:lnTo>
                  <a:pt x="6162345" y="5691765"/>
                </a:lnTo>
                <a:lnTo>
                  <a:pt x="0" y="56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61066" y="5369639"/>
            <a:ext cx="2198316" cy="2030444"/>
          </a:xfrm>
          <a:custGeom>
            <a:avLst/>
            <a:gdLst/>
            <a:ahLst/>
            <a:cxnLst/>
            <a:rect l="l" t="t" r="r" b="b"/>
            <a:pathLst>
              <a:path w="2198316" h="2030444">
                <a:moveTo>
                  <a:pt x="0" y="0"/>
                </a:moveTo>
                <a:lnTo>
                  <a:pt x="2198315" y="0"/>
                </a:lnTo>
                <a:lnTo>
                  <a:pt x="2198315" y="2030445"/>
                </a:lnTo>
                <a:lnTo>
                  <a:pt x="0" y="203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-1593405" y="5424943"/>
            <a:ext cx="2247882" cy="2076225"/>
          </a:xfrm>
          <a:custGeom>
            <a:avLst/>
            <a:gdLst/>
            <a:ahLst/>
            <a:cxnLst/>
            <a:rect l="l" t="t" r="r" b="b"/>
            <a:pathLst>
              <a:path w="2247882" h="2076225">
                <a:moveTo>
                  <a:pt x="0" y="0"/>
                </a:moveTo>
                <a:lnTo>
                  <a:pt x="2247882" y="0"/>
                </a:lnTo>
                <a:lnTo>
                  <a:pt x="2247882" y="2076225"/>
                </a:lnTo>
                <a:lnTo>
                  <a:pt x="0" y="207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201554" y="898112"/>
            <a:ext cx="10808265" cy="808790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9142"/>
              </a:lnSpc>
              <a:spcBef>
                <a:spcPct val="0"/>
              </a:spcBef>
              <a:defRPr sz="7087">
                <a:solidFill>
                  <a:srgbClr val="000000"/>
                </a:solidFill>
                <a:latin typeface="Now"/>
              </a:defRPr>
            </a:pPr>
            <a:r>
              <a:t>Quand vous étiez plus près du seau et qu’il était plus facile pour vous de «faire le but», pensiez-vous aux gens qui étaient trop loin?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96113" y="33211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13938425" y="-50936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8433" y="828315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5412921" y="7939629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76680" y="-294154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6941168" y="-3285076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2540" y="9479783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200000">
            <a:off x="1674851" y="9395635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325228" y="3047734"/>
            <a:ext cx="11714212" cy="458071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9049"/>
              </a:lnSpc>
              <a:spcBef>
                <a:spcPct val="0"/>
              </a:spcBef>
              <a:defRPr sz="7541">
                <a:solidFill>
                  <a:srgbClr val="042B60"/>
                </a:solidFill>
                <a:latin typeface="Now"/>
              </a:defRPr>
            </a:pPr>
            <a:r>
              <a:t>Que pouvons-nous faire pour que plus de gens aient une meilleure possibilité de jeter dans le seau?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55689">
            <a:off x="12898334" y="1041916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44310">
            <a:off x="12939242" y="827632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3609042" y="4273668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4772" y="372997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55689">
            <a:off x="16718153" y="1320827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5" y="0"/>
                </a:lnTo>
                <a:lnTo>
                  <a:pt x="1184465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44310">
            <a:off x="16733075" y="124266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61672" y="2853144"/>
            <a:ext cx="11783075" cy="458071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0" lvl="0" indent="0" algn="ctr">
              <a:lnSpc>
                <a:spcPts val="9049"/>
              </a:lnSpc>
              <a:spcBef>
                <a:spcPct val="0"/>
              </a:spcBef>
              <a:defRPr sz="7541">
                <a:solidFill>
                  <a:srgbClr val="042B60"/>
                </a:solidFill>
                <a:latin typeface="Now"/>
              </a:defRPr>
            </a:pPr>
            <a:r>
              <a:t>Comment comparer cette situation avec la vie réelle? Surtout dans le domaine de STEAM?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1314" y="-2209943"/>
            <a:ext cx="9396621" cy="8679061"/>
          </a:xfrm>
          <a:custGeom>
            <a:avLst/>
            <a:gdLst/>
            <a:ahLst/>
            <a:cxnLst/>
            <a:rect l="l" t="t" r="r" b="b"/>
            <a:pathLst>
              <a:path w="9396621" h="8679061">
                <a:moveTo>
                  <a:pt x="0" y="0"/>
                </a:moveTo>
                <a:lnTo>
                  <a:pt x="9396622" y="0"/>
                </a:lnTo>
                <a:lnTo>
                  <a:pt x="9396622" y="8679061"/>
                </a:lnTo>
                <a:lnTo>
                  <a:pt x="0" y="8679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52888" y="774468"/>
            <a:ext cx="8821533" cy="8147889"/>
          </a:xfrm>
          <a:custGeom>
            <a:avLst/>
            <a:gdLst/>
            <a:ahLst/>
            <a:cxnLst/>
            <a:rect l="l" t="t" r="r" b="b"/>
            <a:pathLst>
              <a:path w="8821533" h="8147889">
                <a:moveTo>
                  <a:pt x="0" y="0"/>
                </a:moveTo>
                <a:lnTo>
                  <a:pt x="8821533" y="0"/>
                </a:lnTo>
                <a:lnTo>
                  <a:pt x="8821533" y="8147888"/>
                </a:lnTo>
                <a:lnTo>
                  <a:pt x="0" y="8147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8385" y="7492969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92251" y="7968421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530764" y="2899467"/>
            <a:ext cx="9395391" cy="6576774"/>
            <a:chOff x="0" y="0"/>
            <a:chExt cx="6350000" cy="444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4445000"/>
            </a:xfrm>
            <a:custGeom>
              <a:avLst/>
              <a:gdLst/>
              <a:ahLst/>
              <a:cxnLst/>
              <a:rect l="l" t="t" r="r" b="b"/>
              <a:pathLst>
                <a:path w="6350000" h="4445000">
                  <a:moveTo>
                    <a:pt x="0" y="3429000"/>
                  </a:move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5334000" y="0"/>
                  </a:lnTo>
                  <a:cubicBezTo>
                    <a:pt x="5895340" y="0"/>
                    <a:pt x="6350000" y="454660"/>
                    <a:pt x="6350000" y="1016000"/>
                  </a:cubicBezTo>
                  <a:lnTo>
                    <a:pt x="6350000" y="3429000"/>
                  </a:lnTo>
                  <a:cubicBezTo>
                    <a:pt x="6350000" y="3990340"/>
                    <a:pt x="5895340" y="4445000"/>
                    <a:pt x="5334000" y="4445000"/>
                  </a:cubicBezTo>
                  <a:lnTo>
                    <a:pt x="1016000" y="4445000"/>
                  </a:lnTo>
                  <a:cubicBezTo>
                    <a:pt x="454660" y="4445000"/>
                    <a:pt x="0" y="3990340"/>
                    <a:pt x="0" y="3429000"/>
                  </a:cubicBezTo>
                  <a:close/>
                </a:path>
              </a:pathLst>
            </a:custGeom>
            <a:blipFill>
              <a:blip r:embed="rId8"/>
              <a:stretch>
                <a:fillRect l="-6839" r="-683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70157" y="1111359"/>
            <a:ext cx="8135790" cy="350954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9328"/>
              </a:lnSpc>
              <a:defRPr sz="7231">
                <a:solidFill>
                  <a:srgbClr val="042B60"/>
                </a:solidFill>
                <a:latin typeface="Now"/>
              </a:defRPr>
            </a:pPr>
            <a:r>
              <a:t>Quel genre de leçons de vie cette tâche cache?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Macintosh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Now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OG3 all, aware„Three-point shot“ E-SOCpartners</dc:title>
  <cp:lastModifiedBy>NANKOVA-NEYKOVA Aneliya (LAE-Teacher)</cp:lastModifiedBy>
  <cp:revision>2</cp:revision>
  <dcterms:created xsi:type="dcterms:W3CDTF">2006-08-16T00:00:00Z</dcterms:created>
  <dcterms:modified xsi:type="dcterms:W3CDTF">2023-07-13T17:31:50Z</dcterms:modified>
  <dc:identifier>DAFdPyMWY_c</dc:identifier>
</cp:coreProperties>
</file>